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58665-4DE6-4FCA-8205-DEF906C5AB2C}" v="106" dt="2022-12-23T11:42:43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Ronsdorf" userId="f980c1ef-ca2b-44eb-ba7c-d81af1a43fe2" providerId="ADAL" clId="{81858665-4DE6-4FCA-8205-DEF906C5AB2C}"/>
    <pc:docChg chg="undo custSel addSld delSld modSld">
      <pc:chgData name="Birgit Ronsdorf" userId="f980c1ef-ca2b-44eb-ba7c-d81af1a43fe2" providerId="ADAL" clId="{81858665-4DE6-4FCA-8205-DEF906C5AB2C}" dt="2022-12-23T11:42:43.594" v="762" actId="5793"/>
      <pc:docMkLst>
        <pc:docMk/>
      </pc:docMkLst>
      <pc:sldChg chg="addSp delSp modSp">
        <pc:chgData name="Birgit Ronsdorf" userId="f980c1ef-ca2b-44eb-ba7c-d81af1a43fe2" providerId="ADAL" clId="{81858665-4DE6-4FCA-8205-DEF906C5AB2C}" dt="2022-12-22T14:02:52.094" v="361" actId="931"/>
        <pc:sldMkLst>
          <pc:docMk/>
          <pc:sldMk cId="4096290084" sldId="256"/>
        </pc:sldMkLst>
        <pc:picChg chg="add del mod">
          <ac:chgData name="Birgit Ronsdorf" userId="f980c1ef-ca2b-44eb-ba7c-d81af1a43fe2" providerId="ADAL" clId="{81858665-4DE6-4FCA-8205-DEF906C5AB2C}" dt="2022-12-22T14:02:52.094" v="361" actId="931"/>
          <ac:picMkLst>
            <pc:docMk/>
            <pc:sldMk cId="4096290084" sldId="256"/>
            <ac:picMk id="8" creationId="{E603BE59-EB90-CCED-1589-A917D72B7596}"/>
          </ac:picMkLst>
        </pc:picChg>
      </pc:sldChg>
      <pc:sldChg chg="modSp modAnim">
        <pc:chgData name="Birgit Ronsdorf" userId="f980c1ef-ca2b-44eb-ba7c-d81af1a43fe2" providerId="ADAL" clId="{81858665-4DE6-4FCA-8205-DEF906C5AB2C}" dt="2022-12-22T14:14:24.451" v="667" actId="207"/>
        <pc:sldMkLst>
          <pc:docMk/>
          <pc:sldMk cId="2389120841" sldId="257"/>
        </pc:sldMkLst>
        <pc:spChg chg="mod">
          <ac:chgData name="Birgit Ronsdorf" userId="f980c1ef-ca2b-44eb-ba7c-d81af1a43fe2" providerId="ADAL" clId="{81858665-4DE6-4FCA-8205-DEF906C5AB2C}" dt="2022-12-22T14:14:24.451" v="667" actId="207"/>
          <ac:spMkLst>
            <pc:docMk/>
            <pc:sldMk cId="2389120841" sldId="257"/>
            <ac:spMk id="2" creationId="{994BAB0B-7129-84D7-2E6A-23FA7BACF77A}"/>
          </ac:spMkLst>
        </pc:spChg>
      </pc:sldChg>
      <pc:sldChg chg="modSp modAnim">
        <pc:chgData name="Birgit Ronsdorf" userId="f980c1ef-ca2b-44eb-ba7c-d81af1a43fe2" providerId="ADAL" clId="{81858665-4DE6-4FCA-8205-DEF906C5AB2C}" dt="2022-12-22T14:22:09.689" v="741" actId="113"/>
        <pc:sldMkLst>
          <pc:docMk/>
          <pc:sldMk cId="2773575412" sldId="258"/>
        </pc:sldMkLst>
        <pc:spChg chg="mod">
          <ac:chgData name="Birgit Ronsdorf" userId="f980c1ef-ca2b-44eb-ba7c-d81af1a43fe2" providerId="ADAL" clId="{81858665-4DE6-4FCA-8205-DEF906C5AB2C}" dt="2022-12-22T14:21:49.785" v="737" actId="113"/>
          <ac:spMkLst>
            <pc:docMk/>
            <pc:sldMk cId="2773575412" sldId="258"/>
            <ac:spMk id="2" creationId="{0F969D14-C722-66A5-10EA-CF59438FDEE7}"/>
          </ac:spMkLst>
        </pc:spChg>
        <pc:spChg chg="mod">
          <ac:chgData name="Birgit Ronsdorf" userId="f980c1ef-ca2b-44eb-ba7c-d81af1a43fe2" providerId="ADAL" clId="{81858665-4DE6-4FCA-8205-DEF906C5AB2C}" dt="2022-12-22T14:21:56.789" v="738" actId="113"/>
          <ac:spMkLst>
            <pc:docMk/>
            <pc:sldMk cId="2773575412" sldId="258"/>
            <ac:spMk id="3" creationId="{E75FD406-4279-E750-85D2-F25C66AD5ACD}"/>
          </ac:spMkLst>
        </pc:spChg>
        <pc:spChg chg="mod">
          <ac:chgData name="Birgit Ronsdorf" userId="f980c1ef-ca2b-44eb-ba7c-d81af1a43fe2" providerId="ADAL" clId="{81858665-4DE6-4FCA-8205-DEF906C5AB2C}" dt="2022-12-22T14:22:05.642" v="740" actId="113"/>
          <ac:spMkLst>
            <pc:docMk/>
            <pc:sldMk cId="2773575412" sldId="258"/>
            <ac:spMk id="4" creationId="{90BF8EB0-1A23-53C7-96B2-335EC7E1D762}"/>
          </ac:spMkLst>
        </pc:spChg>
        <pc:spChg chg="mod">
          <ac:chgData name="Birgit Ronsdorf" userId="f980c1ef-ca2b-44eb-ba7c-d81af1a43fe2" providerId="ADAL" clId="{81858665-4DE6-4FCA-8205-DEF906C5AB2C}" dt="2022-12-22T14:22:01.889" v="739" actId="113"/>
          <ac:spMkLst>
            <pc:docMk/>
            <pc:sldMk cId="2773575412" sldId="258"/>
            <ac:spMk id="5" creationId="{6154A678-88B3-B149-43DD-7DBCC21771EC}"/>
          </ac:spMkLst>
        </pc:spChg>
        <pc:spChg chg="mod">
          <ac:chgData name="Birgit Ronsdorf" userId="f980c1ef-ca2b-44eb-ba7c-d81af1a43fe2" providerId="ADAL" clId="{81858665-4DE6-4FCA-8205-DEF906C5AB2C}" dt="2022-12-22T14:22:09.689" v="741" actId="113"/>
          <ac:spMkLst>
            <pc:docMk/>
            <pc:sldMk cId="2773575412" sldId="258"/>
            <ac:spMk id="6" creationId="{F48C53D9-095C-152E-78E0-6370029EB7CC}"/>
          </ac:spMkLst>
        </pc:spChg>
      </pc:sldChg>
      <pc:sldChg chg="modSp modAnim">
        <pc:chgData name="Birgit Ronsdorf" userId="f980c1ef-ca2b-44eb-ba7c-d81af1a43fe2" providerId="ADAL" clId="{81858665-4DE6-4FCA-8205-DEF906C5AB2C}" dt="2022-12-23T11:42:43.594" v="762" actId="5793"/>
        <pc:sldMkLst>
          <pc:docMk/>
          <pc:sldMk cId="2047057301" sldId="259"/>
        </pc:sldMkLst>
        <pc:spChg chg="mod">
          <ac:chgData name="Birgit Ronsdorf" userId="f980c1ef-ca2b-44eb-ba7c-d81af1a43fe2" providerId="ADAL" clId="{81858665-4DE6-4FCA-8205-DEF906C5AB2C}" dt="2022-12-22T14:22:15.360" v="742" actId="113"/>
          <ac:spMkLst>
            <pc:docMk/>
            <pc:sldMk cId="2047057301" sldId="259"/>
            <ac:spMk id="2" creationId="{3C867355-FD0D-41D7-A197-8EF01A29EE75}"/>
          </ac:spMkLst>
        </pc:spChg>
        <pc:spChg chg="mod">
          <ac:chgData name="Birgit Ronsdorf" userId="f980c1ef-ca2b-44eb-ba7c-d81af1a43fe2" providerId="ADAL" clId="{81858665-4DE6-4FCA-8205-DEF906C5AB2C}" dt="2022-12-23T11:42:43.594" v="762" actId="5793"/>
          <ac:spMkLst>
            <pc:docMk/>
            <pc:sldMk cId="2047057301" sldId="259"/>
            <ac:spMk id="3" creationId="{21AB5797-60E4-3387-3396-F2D4D6A59FD7}"/>
          </ac:spMkLst>
        </pc:spChg>
      </pc:sldChg>
      <pc:sldChg chg="modSp modAnim">
        <pc:chgData name="Birgit Ronsdorf" userId="f980c1ef-ca2b-44eb-ba7c-d81af1a43fe2" providerId="ADAL" clId="{81858665-4DE6-4FCA-8205-DEF906C5AB2C}" dt="2022-12-22T14:22:30.422" v="744" actId="113"/>
        <pc:sldMkLst>
          <pc:docMk/>
          <pc:sldMk cId="3905228358" sldId="260"/>
        </pc:sldMkLst>
        <pc:spChg chg="mod">
          <ac:chgData name="Birgit Ronsdorf" userId="f980c1ef-ca2b-44eb-ba7c-d81af1a43fe2" providerId="ADAL" clId="{81858665-4DE6-4FCA-8205-DEF906C5AB2C}" dt="2022-12-22T14:22:30.422" v="744" actId="113"/>
          <ac:spMkLst>
            <pc:docMk/>
            <pc:sldMk cId="3905228358" sldId="260"/>
            <ac:spMk id="2" creationId="{3C867355-FD0D-41D7-A197-8EF01A29EE75}"/>
          </ac:spMkLst>
        </pc:spChg>
      </pc:sldChg>
      <pc:sldChg chg="modSp modAnim">
        <pc:chgData name="Birgit Ronsdorf" userId="f980c1ef-ca2b-44eb-ba7c-d81af1a43fe2" providerId="ADAL" clId="{81858665-4DE6-4FCA-8205-DEF906C5AB2C}" dt="2022-12-22T14:22:36.957" v="745" actId="113"/>
        <pc:sldMkLst>
          <pc:docMk/>
          <pc:sldMk cId="3963997838" sldId="261"/>
        </pc:sldMkLst>
        <pc:spChg chg="mod">
          <ac:chgData name="Birgit Ronsdorf" userId="f980c1ef-ca2b-44eb-ba7c-d81af1a43fe2" providerId="ADAL" clId="{81858665-4DE6-4FCA-8205-DEF906C5AB2C}" dt="2022-12-22T14:22:36.957" v="745" actId="113"/>
          <ac:spMkLst>
            <pc:docMk/>
            <pc:sldMk cId="3963997838" sldId="261"/>
            <ac:spMk id="2" creationId="{3C867355-FD0D-41D7-A197-8EF01A29EE75}"/>
          </ac:spMkLst>
        </pc:spChg>
      </pc:sldChg>
      <pc:sldChg chg="modSp modAnim">
        <pc:chgData name="Birgit Ronsdorf" userId="f980c1ef-ca2b-44eb-ba7c-d81af1a43fe2" providerId="ADAL" clId="{81858665-4DE6-4FCA-8205-DEF906C5AB2C}" dt="2022-12-22T14:22:42.330" v="746" actId="113"/>
        <pc:sldMkLst>
          <pc:docMk/>
          <pc:sldMk cId="2241097274" sldId="262"/>
        </pc:sldMkLst>
        <pc:spChg chg="mod">
          <ac:chgData name="Birgit Ronsdorf" userId="f980c1ef-ca2b-44eb-ba7c-d81af1a43fe2" providerId="ADAL" clId="{81858665-4DE6-4FCA-8205-DEF906C5AB2C}" dt="2022-12-22T14:22:42.330" v="746" actId="113"/>
          <ac:spMkLst>
            <pc:docMk/>
            <pc:sldMk cId="2241097274" sldId="262"/>
            <ac:spMk id="2" creationId="{3C867355-FD0D-41D7-A197-8EF01A29EE75}"/>
          </ac:spMkLst>
        </pc:spChg>
      </pc:sldChg>
      <pc:sldChg chg="addSp modSp add mod setBg modAnim">
        <pc:chgData name="Birgit Ronsdorf" userId="f980c1ef-ca2b-44eb-ba7c-d81af1a43fe2" providerId="ADAL" clId="{81858665-4DE6-4FCA-8205-DEF906C5AB2C}" dt="2022-12-22T14:22:55.127" v="748" actId="113"/>
        <pc:sldMkLst>
          <pc:docMk/>
          <pc:sldMk cId="3259188449" sldId="263"/>
        </pc:sldMkLst>
        <pc:spChg chg="mod">
          <ac:chgData name="Birgit Ronsdorf" userId="f980c1ef-ca2b-44eb-ba7c-d81af1a43fe2" providerId="ADAL" clId="{81858665-4DE6-4FCA-8205-DEF906C5AB2C}" dt="2022-12-22T14:22:50.776" v="747" actId="113"/>
          <ac:spMkLst>
            <pc:docMk/>
            <pc:sldMk cId="3259188449" sldId="263"/>
            <ac:spMk id="2" creationId="{3C867355-FD0D-41D7-A197-8EF01A29EE75}"/>
          </ac:spMkLst>
        </pc:spChg>
        <pc:spChg chg="mod">
          <ac:chgData name="Birgit Ronsdorf" userId="f980c1ef-ca2b-44eb-ba7c-d81af1a43fe2" providerId="ADAL" clId="{81858665-4DE6-4FCA-8205-DEF906C5AB2C}" dt="2022-12-22T14:22:55.127" v="748" actId="113"/>
          <ac:spMkLst>
            <pc:docMk/>
            <pc:sldMk cId="3259188449" sldId="263"/>
            <ac:spMk id="3" creationId="{21AB5797-60E4-3387-3396-F2D4D6A59FD7}"/>
          </ac:spMkLst>
        </pc:spChg>
        <pc:spChg chg="add">
          <ac:chgData name="Birgit Ronsdorf" userId="f980c1ef-ca2b-44eb-ba7c-d81af1a43fe2" providerId="ADAL" clId="{81858665-4DE6-4FCA-8205-DEF906C5AB2C}" dt="2022-12-22T13:54:00.924" v="1" actId="26606"/>
          <ac:spMkLst>
            <pc:docMk/>
            <pc:sldMk cId="3259188449" sldId="263"/>
            <ac:spMk id="8" creationId="{7509B08A-C1EC-478C-86AF-60ADE06D9BBB}"/>
          </ac:spMkLst>
        </pc:spChg>
        <pc:spChg chg="add">
          <ac:chgData name="Birgit Ronsdorf" userId="f980c1ef-ca2b-44eb-ba7c-d81af1a43fe2" providerId="ADAL" clId="{81858665-4DE6-4FCA-8205-DEF906C5AB2C}" dt="2022-12-22T13:54:00.924" v="1" actId="26606"/>
          <ac:spMkLst>
            <pc:docMk/>
            <pc:sldMk cId="3259188449" sldId="263"/>
            <ac:spMk id="10" creationId="{221CC330-4259-4C32-BF8B-5FE13FFABB3A}"/>
          </ac:spMkLst>
        </pc:spChg>
      </pc:sldChg>
      <pc:sldChg chg="addSp delSp modSp add mod modAnim">
        <pc:chgData name="Birgit Ronsdorf" userId="f980c1ef-ca2b-44eb-ba7c-d81af1a43fe2" providerId="ADAL" clId="{81858665-4DE6-4FCA-8205-DEF906C5AB2C}" dt="2022-12-22T14:23:09.091" v="750" actId="113"/>
        <pc:sldMkLst>
          <pc:docMk/>
          <pc:sldMk cId="4211349458" sldId="264"/>
        </pc:sldMkLst>
        <pc:spChg chg="mod">
          <ac:chgData name="Birgit Ronsdorf" userId="f980c1ef-ca2b-44eb-ba7c-d81af1a43fe2" providerId="ADAL" clId="{81858665-4DE6-4FCA-8205-DEF906C5AB2C}" dt="2022-12-22T14:23:04.008" v="749" actId="113"/>
          <ac:spMkLst>
            <pc:docMk/>
            <pc:sldMk cId="4211349458" sldId="264"/>
            <ac:spMk id="2" creationId="{3C867355-FD0D-41D7-A197-8EF01A29EE75}"/>
          </ac:spMkLst>
        </pc:spChg>
        <pc:spChg chg="mod">
          <ac:chgData name="Birgit Ronsdorf" userId="f980c1ef-ca2b-44eb-ba7c-d81af1a43fe2" providerId="ADAL" clId="{81858665-4DE6-4FCA-8205-DEF906C5AB2C}" dt="2022-12-22T14:23:09.091" v="750" actId="113"/>
          <ac:spMkLst>
            <pc:docMk/>
            <pc:sldMk cId="4211349458" sldId="264"/>
            <ac:spMk id="3" creationId="{21AB5797-60E4-3387-3396-F2D4D6A59FD7}"/>
          </ac:spMkLst>
        </pc:spChg>
        <pc:spChg chg="del">
          <ac:chgData name="Birgit Ronsdorf" userId="f980c1ef-ca2b-44eb-ba7c-d81af1a43fe2" providerId="ADAL" clId="{81858665-4DE6-4FCA-8205-DEF906C5AB2C}" dt="2022-12-22T13:58:59.612" v="355" actId="26606"/>
          <ac:spMkLst>
            <pc:docMk/>
            <pc:sldMk cId="4211349458" sldId="264"/>
            <ac:spMk id="8" creationId="{7509B08A-C1EC-478C-86AF-60ADE06D9BBB}"/>
          </ac:spMkLst>
        </pc:spChg>
        <pc:spChg chg="del">
          <ac:chgData name="Birgit Ronsdorf" userId="f980c1ef-ca2b-44eb-ba7c-d81af1a43fe2" providerId="ADAL" clId="{81858665-4DE6-4FCA-8205-DEF906C5AB2C}" dt="2022-12-22T13:58:59.612" v="355" actId="26606"/>
          <ac:spMkLst>
            <pc:docMk/>
            <pc:sldMk cId="4211349458" sldId="264"/>
            <ac:spMk id="10" creationId="{221CC330-4259-4C32-BF8B-5FE13FFABB3A}"/>
          </ac:spMkLst>
        </pc:spChg>
        <pc:spChg chg="add">
          <ac:chgData name="Birgit Ronsdorf" userId="f980c1ef-ca2b-44eb-ba7c-d81af1a43fe2" providerId="ADAL" clId="{81858665-4DE6-4FCA-8205-DEF906C5AB2C}" dt="2022-12-22T13:58:59.612" v="355" actId="26606"/>
          <ac:spMkLst>
            <pc:docMk/>
            <pc:sldMk cId="4211349458" sldId="264"/>
            <ac:spMk id="16" creationId="{B9403C7F-76AE-4587-92A2-D4E41EBE68BD}"/>
          </ac:spMkLst>
        </pc:spChg>
        <pc:grpChg chg="add">
          <ac:chgData name="Birgit Ronsdorf" userId="f980c1ef-ca2b-44eb-ba7c-d81af1a43fe2" providerId="ADAL" clId="{81858665-4DE6-4FCA-8205-DEF906C5AB2C}" dt="2022-12-22T13:58:59.612" v="355" actId="26606"/>
          <ac:grpSpMkLst>
            <pc:docMk/>
            <pc:sldMk cId="4211349458" sldId="264"/>
            <ac:grpSpMk id="18" creationId="{D6C71778-3DDA-4748-AEBB-2A4B75016325}"/>
          </ac:grpSpMkLst>
        </pc:grpChg>
        <pc:picChg chg="add">
          <ac:chgData name="Birgit Ronsdorf" userId="f980c1ef-ca2b-44eb-ba7c-d81af1a43fe2" providerId="ADAL" clId="{81858665-4DE6-4FCA-8205-DEF906C5AB2C}" dt="2022-12-22T13:58:59.612" v="355" actId="26606"/>
          <ac:picMkLst>
            <pc:docMk/>
            <pc:sldMk cId="4211349458" sldId="264"/>
            <ac:picMk id="12" creationId="{B7DB6A84-4C51-B89C-0FC2-A6568EC1550C}"/>
          </ac:picMkLst>
        </pc:picChg>
      </pc:sldChg>
      <pc:sldChg chg="addSp delSp modSp add mod setBg modAnim">
        <pc:chgData name="Birgit Ronsdorf" userId="f980c1ef-ca2b-44eb-ba7c-d81af1a43fe2" providerId="ADAL" clId="{81858665-4DE6-4FCA-8205-DEF906C5AB2C}" dt="2022-12-22T14:23:15.340" v="751" actId="113"/>
        <pc:sldMkLst>
          <pc:docMk/>
          <pc:sldMk cId="39824952" sldId="265"/>
        </pc:sldMkLst>
        <pc:spChg chg="mod">
          <ac:chgData name="Birgit Ronsdorf" userId="f980c1ef-ca2b-44eb-ba7c-d81af1a43fe2" providerId="ADAL" clId="{81858665-4DE6-4FCA-8205-DEF906C5AB2C}" dt="2022-12-22T14:23:15.340" v="751" actId="113"/>
          <ac:spMkLst>
            <pc:docMk/>
            <pc:sldMk cId="39824952" sldId="265"/>
            <ac:spMk id="2" creationId="{3C867355-FD0D-41D7-A197-8EF01A29EE75}"/>
          </ac:spMkLst>
        </pc:spChg>
        <pc:spChg chg="mod ord">
          <ac:chgData name="Birgit Ronsdorf" userId="f980c1ef-ca2b-44eb-ba7c-d81af1a43fe2" providerId="ADAL" clId="{81858665-4DE6-4FCA-8205-DEF906C5AB2C}" dt="2022-12-22T14:04:38.701" v="396" actId="26606"/>
          <ac:spMkLst>
            <pc:docMk/>
            <pc:sldMk cId="39824952" sldId="265"/>
            <ac:spMk id="3" creationId="{21AB5797-60E4-3387-3396-F2D4D6A59FD7}"/>
          </ac:spMkLst>
        </pc:spChg>
        <pc:spChg chg="add del">
          <ac:chgData name="Birgit Ronsdorf" userId="f980c1ef-ca2b-44eb-ba7c-d81af1a43fe2" providerId="ADAL" clId="{81858665-4DE6-4FCA-8205-DEF906C5AB2C}" dt="2022-12-22T14:04:38.701" v="396" actId="26606"/>
          <ac:spMkLst>
            <pc:docMk/>
            <pc:sldMk cId="39824952" sldId="265"/>
            <ac:spMk id="16" creationId="{B9403C7F-76AE-4587-92A2-D4E41EBE68BD}"/>
          </ac:spMkLst>
        </pc:spChg>
        <pc:spChg chg="add">
          <ac:chgData name="Birgit Ronsdorf" userId="f980c1ef-ca2b-44eb-ba7c-d81af1a43fe2" providerId="ADAL" clId="{81858665-4DE6-4FCA-8205-DEF906C5AB2C}" dt="2022-12-22T14:04:38.701" v="396" actId="26606"/>
          <ac:spMkLst>
            <pc:docMk/>
            <pc:sldMk cId="39824952" sldId="265"/>
            <ac:spMk id="25" creationId="{BADDD09E-8094-4188-9090-C1C7840FE719}"/>
          </ac:spMkLst>
        </pc:spChg>
        <pc:spChg chg="add">
          <ac:chgData name="Birgit Ronsdorf" userId="f980c1ef-ca2b-44eb-ba7c-d81af1a43fe2" providerId="ADAL" clId="{81858665-4DE6-4FCA-8205-DEF906C5AB2C}" dt="2022-12-22T14:04:38.701" v="396" actId="26606"/>
          <ac:spMkLst>
            <pc:docMk/>
            <pc:sldMk cId="39824952" sldId="265"/>
            <ac:spMk id="26" creationId="{C58F6CE0-025D-40A5-AEF1-00954E3F986B}"/>
          </ac:spMkLst>
        </pc:spChg>
        <pc:spChg chg="add del">
          <ac:chgData name="Birgit Ronsdorf" userId="f980c1ef-ca2b-44eb-ba7c-d81af1a43fe2" providerId="ADAL" clId="{81858665-4DE6-4FCA-8205-DEF906C5AB2C}" dt="2022-12-22T14:04:33.453" v="393" actId="26606"/>
          <ac:spMkLst>
            <pc:docMk/>
            <pc:sldMk cId="39824952" sldId="265"/>
            <ac:spMk id="28" creationId="{8F4E830A-06F9-4EAA-9E65-110CF2421798}"/>
          </ac:spMkLst>
        </pc:spChg>
        <pc:grpChg chg="add del">
          <ac:chgData name="Birgit Ronsdorf" userId="f980c1ef-ca2b-44eb-ba7c-d81af1a43fe2" providerId="ADAL" clId="{81858665-4DE6-4FCA-8205-DEF906C5AB2C}" dt="2022-12-22T14:04:38.701" v="396" actId="26606"/>
          <ac:grpSpMkLst>
            <pc:docMk/>
            <pc:sldMk cId="39824952" sldId="265"/>
            <ac:grpSpMk id="18" creationId="{D6C71778-3DDA-4748-AEBB-2A4B75016325}"/>
          </ac:grpSpMkLst>
        </pc:grpChg>
        <pc:grpChg chg="add del">
          <ac:chgData name="Birgit Ronsdorf" userId="f980c1ef-ca2b-44eb-ba7c-d81af1a43fe2" providerId="ADAL" clId="{81858665-4DE6-4FCA-8205-DEF906C5AB2C}" dt="2022-12-22T14:04:33.453" v="393" actId="26606"/>
          <ac:grpSpMkLst>
            <pc:docMk/>
            <pc:sldMk cId="39824952" sldId="265"/>
            <ac:grpSpMk id="30" creationId="{24B32265-D526-44B2-B82E-8977DFEFB457}"/>
          </ac:grpSpMkLst>
        </pc:grpChg>
        <pc:grpChg chg="add">
          <ac:chgData name="Birgit Ronsdorf" userId="f980c1ef-ca2b-44eb-ba7c-d81af1a43fe2" providerId="ADAL" clId="{81858665-4DE6-4FCA-8205-DEF906C5AB2C}" dt="2022-12-22T14:04:38.701" v="396" actId="26606"/>
          <ac:grpSpMkLst>
            <pc:docMk/>
            <pc:sldMk cId="39824952" sldId="265"/>
            <ac:grpSpMk id="32" creationId="{D8025A22-9C86-4108-A289-BD5650A8EAEA}"/>
          </ac:grpSpMkLst>
        </pc:grpChg>
        <pc:picChg chg="add mod ord">
          <ac:chgData name="Birgit Ronsdorf" userId="f980c1ef-ca2b-44eb-ba7c-d81af1a43fe2" providerId="ADAL" clId="{81858665-4DE6-4FCA-8205-DEF906C5AB2C}" dt="2022-12-22T14:04:38.701" v="396" actId="26606"/>
          <ac:picMkLst>
            <pc:docMk/>
            <pc:sldMk cId="39824952" sldId="265"/>
            <ac:picMk id="5" creationId="{CB5CEE4C-9B24-5C1E-EDC9-342E68DE5D09}"/>
          </ac:picMkLst>
        </pc:picChg>
        <pc:picChg chg="del mod">
          <ac:chgData name="Birgit Ronsdorf" userId="f980c1ef-ca2b-44eb-ba7c-d81af1a43fe2" providerId="ADAL" clId="{81858665-4DE6-4FCA-8205-DEF906C5AB2C}" dt="2022-12-22T14:03:21.964" v="364" actId="21"/>
          <ac:picMkLst>
            <pc:docMk/>
            <pc:sldMk cId="39824952" sldId="265"/>
            <ac:picMk id="12" creationId="{B7DB6A84-4C51-B89C-0FC2-A6568EC1550C}"/>
          </ac:picMkLst>
        </pc:picChg>
      </pc:sldChg>
      <pc:sldChg chg="add del">
        <pc:chgData name="Birgit Ronsdorf" userId="f980c1ef-ca2b-44eb-ba7c-d81af1a43fe2" providerId="ADAL" clId="{81858665-4DE6-4FCA-8205-DEF906C5AB2C}" dt="2022-12-22T14:00:06.245" v="359" actId="47"/>
        <pc:sldMkLst>
          <pc:docMk/>
          <pc:sldMk cId="4145572721" sldId="265"/>
        </pc:sldMkLst>
      </pc:sldChg>
      <pc:sldChg chg="addSp delSp modSp add mod modAnim">
        <pc:chgData name="Birgit Ronsdorf" userId="f980c1ef-ca2b-44eb-ba7c-d81af1a43fe2" providerId="ADAL" clId="{81858665-4DE6-4FCA-8205-DEF906C5AB2C}" dt="2022-12-22T14:23:24.684" v="752" actId="113"/>
        <pc:sldMkLst>
          <pc:docMk/>
          <pc:sldMk cId="583410898" sldId="266"/>
        </pc:sldMkLst>
        <pc:spChg chg="mod">
          <ac:chgData name="Birgit Ronsdorf" userId="f980c1ef-ca2b-44eb-ba7c-d81af1a43fe2" providerId="ADAL" clId="{81858665-4DE6-4FCA-8205-DEF906C5AB2C}" dt="2022-12-22T14:23:24.684" v="752" actId="113"/>
          <ac:spMkLst>
            <pc:docMk/>
            <pc:sldMk cId="583410898" sldId="266"/>
            <ac:spMk id="2" creationId="{3C867355-FD0D-41D7-A197-8EF01A29EE75}"/>
          </ac:spMkLst>
        </pc:spChg>
        <pc:spChg chg="mod">
          <ac:chgData name="Birgit Ronsdorf" userId="f980c1ef-ca2b-44eb-ba7c-d81af1a43fe2" providerId="ADAL" clId="{81858665-4DE6-4FCA-8205-DEF906C5AB2C}" dt="2022-12-22T14:19:45.803" v="724" actId="6549"/>
          <ac:spMkLst>
            <pc:docMk/>
            <pc:sldMk cId="583410898" sldId="266"/>
            <ac:spMk id="3" creationId="{21AB5797-60E4-3387-3396-F2D4D6A59FD7}"/>
          </ac:spMkLst>
        </pc:spChg>
        <pc:spChg chg="add del">
          <ac:chgData name="Birgit Ronsdorf" userId="f980c1ef-ca2b-44eb-ba7c-d81af1a43fe2" providerId="ADAL" clId="{81858665-4DE6-4FCA-8205-DEF906C5AB2C}" dt="2022-12-22T14:05:23.952" v="401" actId="26606"/>
          <ac:spMkLst>
            <pc:docMk/>
            <pc:sldMk cId="583410898" sldId="266"/>
            <ac:spMk id="25" creationId="{BADDD09E-8094-4188-9090-C1C7840FE719}"/>
          </ac:spMkLst>
        </pc:spChg>
        <pc:spChg chg="add del">
          <ac:chgData name="Birgit Ronsdorf" userId="f980c1ef-ca2b-44eb-ba7c-d81af1a43fe2" providerId="ADAL" clId="{81858665-4DE6-4FCA-8205-DEF906C5AB2C}" dt="2022-12-22T14:05:23.952" v="401" actId="26606"/>
          <ac:spMkLst>
            <pc:docMk/>
            <pc:sldMk cId="583410898" sldId="266"/>
            <ac:spMk id="26" creationId="{C58F6CE0-025D-40A5-AEF1-00954E3F986B}"/>
          </ac:spMkLst>
        </pc:spChg>
        <pc:spChg chg="add del">
          <ac:chgData name="Birgit Ronsdorf" userId="f980c1ef-ca2b-44eb-ba7c-d81af1a43fe2" providerId="ADAL" clId="{81858665-4DE6-4FCA-8205-DEF906C5AB2C}" dt="2022-12-22T14:05:23.952" v="401" actId="26606"/>
          <ac:spMkLst>
            <pc:docMk/>
            <pc:sldMk cId="583410898" sldId="266"/>
            <ac:spMk id="42" creationId="{E09CCB3F-DBCE-4964-9E34-8C5DE80EF4B5}"/>
          </ac:spMkLst>
        </pc:spChg>
        <pc:spChg chg="add del">
          <ac:chgData name="Birgit Ronsdorf" userId="f980c1ef-ca2b-44eb-ba7c-d81af1a43fe2" providerId="ADAL" clId="{81858665-4DE6-4FCA-8205-DEF906C5AB2C}" dt="2022-12-22T14:05:23.952" v="401" actId="26606"/>
          <ac:spMkLst>
            <pc:docMk/>
            <pc:sldMk cId="583410898" sldId="266"/>
            <ac:spMk id="44" creationId="{1DFF944F-74BA-483A-82C0-64E3AAF4AE98}"/>
          </ac:spMkLst>
        </pc:spChg>
        <pc:grpChg chg="add del">
          <ac:chgData name="Birgit Ronsdorf" userId="f980c1ef-ca2b-44eb-ba7c-d81af1a43fe2" providerId="ADAL" clId="{81858665-4DE6-4FCA-8205-DEF906C5AB2C}" dt="2022-12-22T14:05:23.952" v="401" actId="26606"/>
          <ac:grpSpMkLst>
            <pc:docMk/>
            <pc:sldMk cId="583410898" sldId="266"/>
            <ac:grpSpMk id="32" creationId="{D8025A22-9C86-4108-A289-BD5650A8EAEA}"/>
          </ac:grpSpMkLst>
        </pc:grpChg>
        <pc:grpChg chg="add del">
          <ac:chgData name="Birgit Ronsdorf" userId="f980c1ef-ca2b-44eb-ba7c-d81af1a43fe2" providerId="ADAL" clId="{81858665-4DE6-4FCA-8205-DEF906C5AB2C}" dt="2022-12-22T14:05:23.952" v="401" actId="26606"/>
          <ac:grpSpMkLst>
            <pc:docMk/>
            <pc:sldMk cId="583410898" sldId="266"/>
            <ac:grpSpMk id="46" creationId="{A9733A91-F958-4629-801A-3F6F1E09AD64}"/>
          </ac:grpSpMkLst>
        </pc:grpChg>
        <pc:picChg chg="add del mod">
          <ac:chgData name="Birgit Ronsdorf" userId="f980c1ef-ca2b-44eb-ba7c-d81af1a43fe2" providerId="ADAL" clId="{81858665-4DE6-4FCA-8205-DEF906C5AB2C}" dt="2022-12-22T14:06:23.670" v="408"/>
          <ac:picMkLst>
            <pc:docMk/>
            <pc:sldMk cId="583410898" sldId="266"/>
            <ac:picMk id="4" creationId="{86FFBA13-B581-11FD-2719-50887202782B}"/>
          </ac:picMkLst>
        </pc:picChg>
        <pc:picChg chg="mod">
          <ac:chgData name="Birgit Ronsdorf" userId="f980c1ef-ca2b-44eb-ba7c-d81af1a43fe2" providerId="ADAL" clId="{81858665-4DE6-4FCA-8205-DEF906C5AB2C}" dt="2022-12-22T14:05:23.952" v="401" actId="26606"/>
          <ac:picMkLst>
            <pc:docMk/>
            <pc:sldMk cId="583410898" sldId="266"/>
            <ac:picMk id="5" creationId="{CB5CEE4C-9B24-5C1E-EDC9-342E68DE5D09}"/>
          </ac:picMkLst>
        </pc:picChg>
      </pc:sldChg>
      <pc:sldChg chg="addSp delSp modSp new mod">
        <pc:chgData name="Birgit Ronsdorf" userId="f980c1ef-ca2b-44eb-ba7c-d81af1a43fe2" providerId="ADAL" clId="{81858665-4DE6-4FCA-8205-DEF906C5AB2C}" dt="2022-12-22T14:23:50.380" v="754" actId="113"/>
        <pc:sldMkLst>
          <pc:docMk/>
          <pc:sldMk cId="3523597375" sldId="267"/>
        </pc:sldMkLst>
        <pc:spChg chg="mod">
          <ac:chgData name="Birgit Ronsdorf" userId="f980c1ef-ca2b-44eb-ba7c-d81af1a43fe2" providerId="ADAL" clId="{81858665-4DE6-4FCA-8205-DEF906C5AB2C}" dt="2022-12-22T14:23:46.765" v="753" actId="113"/>
          <ac:spMkLst>
            <pc:docMk/>
            <pc:sldMk cId="3523597375" sldId="267"/>
            <ac:spMk id="2" creationId="{F29482C0-CA40-737B-FA4D-2AB9CCD50CCF}"/>
          </ac:spMkLst>
        </pc:spChg>
        <pc:spChg chg="del">
          <ac:chgData name="Birgit Ronsdorf" userId="f980c1ef-ca2b-44eb-ba7c-d81af1a43fe2" providerId="ADAL" clId="{81858665-4DE6-4FCA-8205-DEF906C5AB2C}" dt="2022-12-22T14:11:44.263" v="567" actId="22"/>
          <ac:spMkLst>
            <pc:docMk/>
            <pc:sldMk cId="3523597375" sldId="267"/>
            <ac:spMk id="3" creationId="{599934BE-699B-D5B9-CC95-59BBAAAE4C55}"/>
          </ac:spMkLst>
        </pc:spChg>
        <pc:spChg chg="mod">
          <ac:chgData name="Birgit Ronsdorf" userId="f980c1ef-ca2b-44eb-ba7c-d81af1a43fe2" providerId="ADAL" clId="{81858665-4DE6-4FCA-8205-DEF906C5AB2C}" dt="2022-12-22T14:23:50.380" v="754" actId="113"/>
          <ac:spMkLst>
            <pc:docMk/>
            <pc:sldMk cId="3523597375" sldId="267"/>
            <ac:spMk id="4" creationId="{68E9C887-BBD4-3D85-C5CC-1D3742475B6A}"/>
          </ac:spMkLst>
        </pc:spChg>
        <pc:picChg chg="add mod ord">
          <ac:chgData name="Birgit Ronsdorf" userId="f980c1ef-ca2b-44eb-ba7c-d81af1a43fe2" providerId="ADAL" clId="{81858665-4DE6-4FCA-8205-DEF906C5AB2C}" dt="2022-12-22T14:11:44.263" v="567" actId="22"/>
          <ac:picMkLst>
            <pc:docMk/>
            <pc:sldMk cId="3523597375" sldId="267"/>
            <ac:picMk id="6" creationId="{139F424B-07B8-2101-76D4-D62AED42D085}"/>
          </ac:picMkLst>
        </pc:picChg>
      </pc:sldChg>
      <pc:sldChg chg="addSp delSp modSp add mod">
        <pc:chgData name="Birgit Ronsdorf" userId="f980c1ef-ca2b-44eb-ba7c-d81af1a43fe2" providerId="ADAL" clId="{81858665-4DE6-4FCA-8205-DEF906C5AB2C}" dt="2022-12-22T14:24:00.036" v="756" actId="113"/>
        <pc:sldMkLst>
          <pc:docMk/>
          <pc:sldMk cId="3438415101" sldId="268"/>
        </pc:sldMkLst>
        <pc:spChg chg="mod">
          <ac:chgData name="Birgit Ronsdorf" userId="f980c1ef-ca2b-44eb-ba7c-d81af1a43fe2" providerId="ADAL" clId="{81858665-4DE6-4FCA-8205-DEF906C5AB2C}" dt="2022-12-22T14:23:56.394" v="755" actId="113"/>
          <ac:spMkLst>
            <pc:docMk/>
            <pc:sldMk cId="3438415101" sldId="268"/>
            <ac:spMk id="2" creationId="{F29482C0-CA40-737B-FA4D-2AB9CCD50CCF}"/>
          </ac:spMkLst>
        </pc:spChg>
        <pc:spChg chg="mod">
          <ac:chgData name="Birgit Ronsdorf" userId="f980c1ef-ca2b-44eb-ba7c-d81af1a43fe2" providerId="ADAL" clId="{81858665-4DE6-4FCA-8205-DEF906C5AB2C}" dt="2022-12-22T14:24:00.036" v="756" actId="113"/>
          <ac:spMkLst>
            <pc:docMk/>
            <pc:sldMk cId="3438415101" sldId="268"/>
            <ac:spMk id="4" creationId="{68E9C887-BBD4-3D85-C5CC-1D3742475B6A}"/>
          </ac:spMkLst>
        </pc:spChg>
        <pc:spChg chg="add del mod">
          <ac:chgData name="Birgit Ronsdorf" userId="f980c1ef-ca2b-44eb-ba7c-d81af1a43fe2" providerId="ADAL" clId="{81858665-4DE6-4FCA-8205-DEF906C5AB2C}" dt="2022-12-22T14:12:56.479" v="609" actId="22"/>
          <ac:spMkLst>
            <pc:docMk/>
            <pc:sldMk cId="3438415101" sldId="268"/>
            <ac:spMk id="5" creationId="{4D2662DC-3AD7-157A-11AC-637612279D43}"/>
          </ac:spMkLst>
        </pc:spChg>
        <pc:picChg chg="del">
          <ac:chgData name="Birgit Ronsdorf" userId="f980c1ef-ca2b-44eb-ba7c-d81af1a43fe2" providerId="ADAL" clId="{81858665-4DE6-4FCA-8205-DEF906C5AB2C}" dt="2022-12-22T14:12:29.725" v="608" actId="478"/>
          <ac:picMkLst>
            <pc:docMk/>
            <pc:sldMk cId="3438415101" sldId="268"/>
            <ac:picMk id="6" creationId="{139F424B-07B8-2101-76D4-D62AED42D085}"/>
          </ac:picMkLst>
        </pc:picChg>
        <pc:picChg chg="add mod ord">
          <ac:chgData name="Birgit Ronsdorf" userId="f980c1ef-ca2b-44eb-ba7c-d81af1a43fe2" providerId="ADAL" clId="{81858665-4DE6-4FCA-8205-DEF906C5AB2C}" dt="2022-12-22T14:12:56.479" v="609" actId="22"/>
          <ac:picMkLst>
            <pc:docMk/>
            <pc:sldMk cId="3438415101" sldId="268"/>
            <ac:picMk id="8" creationId="{1531038A-1D7B-E5AE-B677-47E8EFF7692B}"/>
          </ac:picMkLst>
        </pc:picChg>
      </pc:sldChg>
      <pc:sldChg chg="new del">
        <pc:chgData name="Birgit Ronsdorf" userId="f980c1ef-ca2b-44eb-ba7c-d81af1a43fe2" providerId="ADAL" clId="{81858665-4DE6-4FCA-8205-DEF906C5AB2C}" dt="2022-12-22T14:20:40.072" v="736" actId="680"/>
        <pc:sldMkLst>
          <pc:docMk/>
          <pc:sldMk cId="1959325278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AB7D-72E8-46EC-AF50-AB1656F58BCD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0B63-A3DC-4F4D-A300-9D2F62027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7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827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11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8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4546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660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3233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34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95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375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88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529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200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400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450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300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233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638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56C2ED-54A4-480D-B5C8-65C0D62359B9}" type="datetime2">
              <a:rPr lang="en-US" smtClean="0"/>
              <a:pPr/>
              <a:t>Friday, December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1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3A5C5-8809-B6BC-8965-430EDAD5F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pPr algn="ctr"/>
            <a:r>
              <a:rPr lang="de-DE" i="0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80B823-083E-FDCB-207C-2C5EBA252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/>
              <a:t>Zweijährige Höhere Berufsfachschule</a:t>
            </a:r>
          </a:p>
          <a:p>
            <a:pPr algn="ctr"/>
            <a:r>
              <a:rPr lang="de-DE" sz="2400" b="1" dirty="0"/>
              <a:t>- Gesundheit und Soziales 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573AE-8DA0-166A-7CA5-A2A71FE6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1" r="2741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9629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de-DE" sz="3200" i="1" dirty="0"/>
              <a:t> </a:t>
            </a:r>
            <a:r>
              <a:rPr lang="de-DE" sz="3200" b="1" i="1" dirty="0"/>
              <a:t>und dann ….?</a:t>
            </a:r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Freie Schnellstraße">
            <a:extLst>
              <a:ext uri="{FF2B5EF4-FFF2-40B4-BE49-F238E27FC236}">
                <a16:creationId xmlns:a16="http://schemas.microsoft.com/office/drawing/2014/main" id="{CB5CEE4C-9B24-5C1E-EDC9-342E68DE5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22873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 </a:t>
            </a:r>
          </a:p>
          <a:p>
            <a:pPr marL="0" indent="0">
              <a:buNone/>
            </a:pPr>
            <a:endParaRPr lang="de-DE" sz="1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 fontScale="90000"/>
          </a:bodyPr>
          <a:lstStyle/>
          <a:p>
            <a:r>
              <a:rPr lang="de-DE" sz="3200" i="1" dirty="0"/>
              <a:t>  Studium an einer Fachhochschule</a:t>
            </a:r>
            <a:br>
              <a:rPr lang="de-DE" sz="3200" i="1" dirty="0"/>
            </a:br>
            <a:br>
              <a:rPr lang="de-DE" sz="3200" i="1" dirty="0"/>
            </a:br>
            <a:r>
              <a:rPr lang="de-DE" sz="3200" i="1" dirty="0" err="1"/>
              <a:t>ausbildung</a:t>
            </a:r>
            <a:br>
              <a:rPr lang="de-DE" sz="3200" i="1" dirty="0"/>
            </a:br>
            <a:br>
              <a:rPr lang="de-DE" sz="3200" i="1" dirty="0"/>
            </a:br>
            <a:r>
              <a:rPr lang="de-DE" sz="3200" i="1" dirty="0"/>
              <a:t>Hochschule für Gesundheit</a:t>
            </a:r>
            <a:br>
              <a:rPr lang="de-DE" sz="3200" i="1" dirty="0"/>
            </a:br>
            <a:br>
              <a:rPr lang="de-DE" sz="3200" i="1" dirty="0"/>
            </a:br>
            <a:r>
              <a:rPr lang="de-DE" sz="3200" i="1" dirty="0"/>
              <a:t>Abitur (Klasse 12 und 13 am Berufskolleg) </a:t>
            </a: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br>
              <a:rPr lang="de-DE" sz="3200" i="1" dirty="0"/>
            </a:br>
            <a:r>
              <a:rPr lang="de-DE" sz="3200" i="1" dirty="0"/>
              <a:t> </a:t>
            </a:r>
            <a:br>
              <a:rPr lang="de-DE" sz="3200" i="1" dirty="0"/>
            </a:br>
            <a:endParaRPr lang="de-DE" sz="3200" i="1" dirty="0"/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Freie Schnellstraße">
            <a:extLst>
              <a:ext uri="{FF2B5EF4-FFF2-40B4-BE49-F238E27FC236}">
                <a16:creationId xmlns:a16="http://schemas.microsoft.com/office/drawing/2014/main" id="{CB5CEE4C-9B24-5C1E-EDC9-342E68DE5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22873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4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482C0-CA40-737B-FA4D-2AB9CCD5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Anmeldung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39F424B-07B8-2101-76D4-D62AED42D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691198"/>
            <a:ext cx="5943600" cy="529780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E9C887-BBD4-3D85-C5CC-1D3742475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z.B. über unsere </a:t>
            </a:r>
            <a:r>
              <a:rPr lang="de-DE" b="1" dirty="0" err="1"/>
              <a:t>homepage</a:t>
            </a:r>
            <a:r>
              <a:rPr lang="de-DE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2359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482C0-CA40-737B-FA4D-2AB9CCD5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Anmeldung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E9C887-BBD4-3D85-C5CC-1D3742475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auf </a:t>
            </a:r>
            <a:r>
              <a:rPr lang="de-DE" b="1" i="1" dirty="0" err="1"/>
              <a:t>schüler</a:t>
            </a:r>
            <a:r>
              <a:rPr lang="de-DE" b="1" i="1" dirty="0"/>
              <a:t> online 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531038A-1D7B-E5AE-B677-47E8EFF76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571940"/>
            <a:ext cx="5943600" cy="3536320"/>
          </a:xfrm>
        </p:spPr>
      </p:pic>
    </p:spTree>
    <p:extLst>
      <p:ext uri="{BB962C8B-B14F-4D97-AF65-F5344CB8AC3E}">
        <p14:creationId xmlns:p14="http://schemas.microsoft.com/office/powerpoint/2010/main" val="34384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BAB0B-7129-84D7-2E6A-23FA7BAC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45060"/>
            <a:ext cx="8534400" cy="1507067"/>
          </a:xfrm>
        </p:spPr>
        <p:txBody>
          <a:bodyPr/>
          <a:lstStyle/>
          <a:p>
            <a:r>
              <a:rPr lang="de-DE" b="1" dirty="0"/>
              <a:t>Eingangsvoraussetzungen?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CAF75-ECF4-238D-2B60-D18C2EA86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345" y="2221302"/>
            <a:ext cx="4937655" cy="3615267"/>
          </a:xfrm>
        </p:spPr>
        <p:txBody>
          <a:bodyPr>
            <a:normAutofit/>
          </a:bodyPr>
          <a:lstStyle/>
          <a:p>
            <a:r>
              <a:rPr lang="de-DE" sz="2800" b="1" dirty="0"/>
              <a:t>Mittlerer Schulabschluss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055BBA-4D0A-FCB0-6255-935741C9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771" y="2298941"/>
            <a:ext cx="4934479" cy="3615266"/>
          </a:xfrm>
        </p:spPr>
        <p:txBody>
          <a:bodyPr>
            <a:normAutofit/>
          </a:bodyPr>
          <a:lstStyle/>
          <a:p>
            <a:r>
              <a:rPr lang="de-DE" sz="2800" b="1" dirty="0"/>
              <a:t>Berechtigung zum Besuch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3891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69D14-C722-66A5-10EA-CF59438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23" y="303521"/>
            <a:ext cx="8534400" cy="1283739"/>
          </a:xfrm>
        </p:spPr>
        <p:txBody>
          <a:bodyPr/>
          <a:lstStyle/>
          <a:p>
            <a:pPr algn="ctr"/>
            <a:r>
              <a:rPr lang="de-DE" b="1" dirty="0"/>
              <a:t>Unterschiede HBFS und FOS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FD406-4279-E750-85D2-F25C66AD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886579"/>
            <a:ext cx="4649787" cy="576262"/>
          </a:xfrm>
        </p:spPr>
        <p:txBody>
          <a:bodyPr/>
          <a:lstStyle/>
          <a:p>
            <a:r>
              <a:rPr lang="de-DE" b="1" dirty="0"/>
              <a:t>Zweijährige Höhere Berufsfachschule (HBFS)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BF8EB0-1A23-53C7-96B2-335EC7E1D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2846717"/>
            <a:ext cx="4937655" cy="3325482"/>
          </a:xfrm>
        </p:spPr>
        <p:txBody>
          <a:bodyPr/>
          <a:lstStyle/>
          <a:p>
            <a:r>
              <a:rPr lang="de-DE" b="1" dirty="0"/>
              <a:t>Klasse 11 in Vollzeitform</a:t>
            </a:r>
          </a:p>
          <a:p>
            <a:r>
              <a:rPr lang="de-DE" b="1" dirty="0"/>
              <a:t>5 Tage Schule </a:t>
            </a:r>
          </a:p>
          <a:p>
            <a:r>
              <a:rPr lang="de-DE" b="1" dirty="0"/>
              <a:t>Klasse 12 in Vollzeitform </a:t>
            </a:r>
          </a:p>
          <a:p>
            <a:r>
              <a:rPr lang="de-DE" b="1" dirty="0"/>
              <a:t>5 Tage Schule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154A678-88B3-B149-43DD-7DBCC2177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6545" y="1647645"/>
            <a:ext cx="4665134" cy="836763"/>
          </a:xfrm>
        </p:spPr>
        <p:txBody>
          <a:bodyPr/>
          <a:lstStyle/>
          <a:p>
            <a:r>
              <a:rPr lang="de-DE" b="1" dirty="0"/>
              <a:t>Fachoberschule (FOS)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8C53D9-095C-152E-78E0-6370029EB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545" y="2846715"/>
            <a:ext cx="4929188" cy="3325483"/>
          </a:xfrm>
        </p:spPr>
        <p:txBody>
          <a:bodyPr/>
          <a:lstStyle/>
          <a:p>
            <a:r>
              <a:rPr lang="de-DE" b="1" dirty="0"/>
              <a:t>Klasse 11 in Teilzeitform</a:t>
            </a:r>
          </a:p>
          <a:p>
            <a:r>
              <a:rPr lang="de-DE" b="1" dirty="0"/>
              <a:t>2 Tage Schule, 3 Tage Praktikum</a:t>
            </a:r>
          </a:p>
          <a:p>
            <a:r>
              <a:rPr lang="de-DE" b="1" dirty="0"/>
              <a:t>Klasse 12 in Vollzeitform </a:t>
            </a:r>
          </a:p>
          <a:p>
            <a:r>
              <a:rPr lang="de-DE" b="1" dirty="0"/>
              <a:t>5 Tage Schule</a:t>
            </a:r>
          </a:p>
        </p:txBody>
      </p:sp>
    </p:spTree>
    <p:extLst>
      <p:ext uri="{BB962C8B-B14F-4D97-AF65-F5344CB8AC3E}">
        <p14:creationId xmlns:p14="http://schemas.microsoft.com/office/powerpoint/2010/main" val="27735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536434"/>
            <a:ext cx="8534400" cy="1507067"/>
          </a:xfrm>
        </p:spPr>
        <p:txBody>
          <a:bodyPr/>
          <a:lstStyle/>
          <a:p>
            <a:r>
              <a:rPr lang="de-DE" b="1" dirty="0"/>
              <a:t>Vorteile der HBFS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0" y="1680520"/>
            <a:ext cx="8534400" cy="337339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24 Wochen Praktikum</a:t>
            </a:r>
          </a:p>
          <a:p>
            <a:r>
              <a:rPr lang="de-DE" b="1" dirty="0"/>
              <a:t> teilbar in Wochenpraktika</a:t>
            </a:r>
          </a:p>
          <a:p>
            <a:r>
              <a:rPr lang="de-DE" b="1" dirty="0"/>
              <a:t>teilbar auf verschiedene Einrichtungen des Gesundheits- und Sozialwesens (z.B. Kindertagesstätte, Pflegeheim, Physiotherapie, Grundschule</a:t>
            </a:r>
            <a:r>
              <a:rPr lang="de-DE" b="1"/>
              <a:t>) </a:t>
            </a:r>
          </a:p>
          <a:p>
            <a:pPr marL="0" indent="0">
              <a:buNone/>
            </a:pPr>
            <a:endParaRPr lang="de-DE" b="1"/>
          </a:p>
          <a:p>
            <a:pPr marL="0" indent="0">
              <a:buNone/>
            </a:pPr>
            <a:r>
              <a:rPr lang="de-DE" b="1" dirty="0"/>
              <a:t>Vollzeitunterricht</a:t>
            </a:r>
          </a:p>
        </p:txBody>
      </p:sp>
    </p:spTree>
    <p:extLst>
      <p:ext uri="{BB962C8B-B14F-4D97-AF65-F5344CB8AC3E}">
        <p14:creationId xmlns:p14="http://schemas.microsoft.com/office/powerpoint/2010/main" val="20470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536434"/>
            <a:ext cx="8534400" cy="1507067"/>
          </a:xfrm>
        </p:spPr>
        <p:txBody>
          <a:bodyPr/>
          <a:lstStyle/>
          <a:p>
            <a:r>
              <a:rPr lang="de-DE" b="1" dirty="0"/>
              <a:t>Was erwartet Sie in der HBFS?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0" y="1717590"/>
            <a:ext cx="8534400" cy="3096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Berufsübergreifender Lernbereich</a:t>
            </a:r>
          </a:p>
          <a:p>
            <a:endParaRPr lang="de-DE" dirty="0"/>
          </a:p>
          <a:p>
            <a:r>
              <a:rPr lang="de-DE" dirty="0"/>
              <a:t> Deutsch/Kommunikation</a:t>
            </a:r>
          </a:p>
          <a:p>
            <a:r>
              <a:rPr lang="de-DE" dirty="0"/>
              <a:t>Religionslehre/Praktische Philosophie</a:t>
            </a:r>
          </a:p>
          <a:p>
            <a:r>
              <a:rPr lang="de-DE" dirty="0"/>
              <a:t>Sport/Gesundheitsförderung</a:t>
            </a:r>
          </a:p>
          <a:p>
            <a:r>
              <a:rPr lang="de-DE" dirty="0"/>
              <a:t>Politik/Gesellschaftslehre</a:t>
            </a:r>
          </a:p>
        </p:txBody>
      </p:sp>
    </p:spTree>
    <p:extLst>
      <p:ext uri="{BB962C8B-B14F-4D97-AF65-F5344CB8AC3E}">
        <p14:creationId xmlns:p14="http://schemas.microsoft.com/office/powerpoint/2010/main" val="39052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536434"/>
            <a:ext cx="8534400" cy="1507067"/>
          </a:xfrm>
        </p:spPr>
        <p:txBody>
          <a:bodyPr/>
          <a:lstStyle/>
          <a:p>
            <a:r>
              <a:rPr lang="de-DE" b="1" dirty="0"/>
              <a:t>Was erwartet Sie in der HBFS?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0" y="1745674"/>
            <a:ext cx="8534400" cy="4156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u="sng" dirty="0"/>
              <a:t>Berufsbezogener Lernbereich</a:t>
            </a:r>
          </a:p>
          <a:p>
            <a:r>
              <a:rPr lang="de-DE" dirty="0"/>
              <a:t> Gesundheitswissenschaften</a:t>
            </a:r>
          </a:p>
          <a:p>
            <a:r>
              <a:rPr lang="de-DE" dirty="0"/>
              <a:t>Pflegepraxis</a:t>
            </a:r>
          </a:p>
          <a:p>
            <a:r>
              <a:rPr lang="de-DE" dirty="0"/>
              <a:t>Erziehungswissenschaften</a:t>
            </a:r>
          </a:p>
          <a:p>
            <a:r>
              <a:rPr lang="de-DE" dirty="0"/>
              <a:t>Biologie</a:t>
            </a:r>
          </a:p>
          <a:p>
            <a:r>
              <a:rPr lang="de-DE" dirty="0"/>
              <a:t>Mathematik</a:t>
            </a:r>
          </a:p>
          <a:p>
            <a:r>
              <a:rPr lang="de-DE" dirty="0"/>
              <a:t>Englisch</a:t>
            </a:r>
          </a:p>
          <a:p>
            <a:r>
              <a:rPr lang="de-DE" dirty="0"/>
              <a:t>Spanisch/Französisch (freiwillig in der Oberstufe)</a:t>
            </a:r>
          </a:p>
          <a:p>
            <a:r>
              <a:rPr lang="de-DE" dirty="0"/>
              <a:t>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39639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536434"/>
            <a:ext cx="8534400" cy="1507067"/>
          </a:xfrm>
        </p:spPr>
        <p:txBody>
          <a:bodyPr/>
          <a:lstStyle/>
          <a:p>
            <a:r>
              <a:rPr lang="de-DE" b="1" dirty="0"/>
              <a:t>Was erwartet Sie in der HBFS?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0" y="2229929"/>
            <a:ext cx="8534400" cy="2033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Differenzierungsbereich</a:t>
            </a:r>
          </a:p>
          <a:p>
            <a:r>
              <a:rPr lang="de-DE" dirty="0"/>
              <a:t> Sozialpädagogische Methoden und  Gestaltung</a:t>
            </a:r>
          </a:p>
          <a:p>
            <a:r>
              <a:rPr lang="de-DE" dirty="0"/>
              <a:t>Datenverarbeitung</a:t>
            </a:r>
          </a:p>
        </p:txBody>
      </p:sp>
    </p:spTree>
    <p:extLst>
      <p:ext uri="{BB962C8B-B14F-4D97-AF65-F5344CB8AC3E}">
        <p14:creationId xmlns:p14="http://schemas.microsoft.com/office/powerpoint/2010/main" val="22410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685800"/>
            <a:ext cx="5688878" cy="4603749"/>
          </a:xfrm>
        </p:spPr>
        <p:txBody>
          <a:bodyPr>
            <a:normAutofit/>
          </a:bodyPr>
          <a:lstStyle/>
          <a:p>
            <a:pPr algn="r"/>
            <a:r>
              <a:rPr lang="de-DE" sz="5200" b="1" dirty="0"/>
              <a:t>Besonderheiten der</a:t>
            </a:r>
            <a:br>
              <a:rPr lang="de-DE" sz="5200" b="1" dirty="0"/>
            </a:br>
            <a:r>
              <a:rPr lang="de-DE" sz="5200" b="1" dirty="0"/>
              <a:t>HBFS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Einschulungsveranstaltung</a:t>
            </a: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Klassenlehrer*</a:t>
            </a:r>
            <a:r>
              <a:rPr lang="de-DE" b="1" dirty="0" err="1">
                <a:solidFill>
                  <a:schemeClr val="tx1"/>
                </a:solidFill>
              </a:rPr>
              <a:t>innenprinzip</a:t>
            </a: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Prinzip der pädagogischen Betreuung</a:t>
            </a:r>
          </a:p>
          <a:p>
            <a:pPr marL="0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Bewerbungstraining</a:t>
            </a:r>
          </a:p>
        </p:txBody>
      </p:sp>
    </p:spTree>
    <p:extLst>
      <p:ext uri="{BB962C8B-B14F-4D97-AF65-F5344CB8AC3E}">
        <p14:creationId xmlns:p14="http://schemas.microsoft.com/office/powerpoint/2010/main" val="32591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67355-FD0D-41D7-A197-8EF01A29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906" y="685800"/>
            <a:ext cx="5627158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300" i="1" dirty="0"/>
              <a:t> </a:t>
            </a:r>
            <a:r>
              <a:rPr lang="de-DE" sz="3300" b="1" i="1" dirty="0"/>
              <a:t>Qualifikationen nach </a:t>
            </a:r>
            <a:br>
              <a:rPr lang="de-DE" sz="3300" b="1" i="1" dirty="0"/>
            </a:br>
            <a:r>
              <a:rPr lang="de-DE" sz="3300" b="1" i="1" dirty="0"/>
              <a:t>Abschluss des Bildungsganges</a:t>
            </a:r>
          </a:p>
        </p:txBody>
      </p:sp>
      <p:pic>
        <p:nvPicPr>
          <p:cNvPr id="12" name="Picture 11" descr="Eine Reihe von Absolventen">
            <a:extLst>
              <a:ext uri="{FF2B5EF4-FFF2-40B4-BE49-F238E27FC236}">
                <a16:creationId xmlns:a16="http://schemas.microsoft.com/office/drawing/2014/main" id="{B7DB6A84-4C51-B89C-0FC2-A6568EC15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0" r="37454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B5797-60E4-3387-3396-F2D4D6A5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2549236"/>
            <a:ext cx="6626072" cy="4017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Berufliche Kenntnisse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Fachhochschulreife</a:t>
            </a:r>
          </a:p>
          <a:p>
            <a:pPr marL="0" indent="0">
              <a:buNone/>
            </a:pPr>
            <a:r>
              <a:rPr lang="de-DE" b="1" dirty="0"/>
              <a:t>(schulischer Teil) 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3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E122AC0A98D49A6605E88B4132C09" ma:contentTypeVersion="13" ma:contentTypeDescription="Create a new document." ma:contentTypeScope="" ma:versionID="1f68d3d67dbcf4c3fc78ac6c477dc68e">
  <xsd:schema xmlns:xsd="http://www.w3.org/2001/XMLSchema" xmlns:xs="http://www.w3.org/2001/XMLSchema" xmlns:p="http://schemas.microsoft.com/office/2006/metadata/properties" xmlns:ns3="f719943d-684f-4e45-aac9-cbaaa5d5f2ab" xmlns:ns4="cfa9b6a4-5015-4233-bcea-2689016be05a" targetNamespace="http://schemas.microsoft.com/office/2006/metadata/properties" ma:root="true" ma:fieldsID="55b4e98de4b4447f5670592a1219dd0d" ns3:_="" ns4:_="">
    <xsd:import namespace="f719943d-684f-4e45-aac9-cbaaa5d5f2ab"/>
    <xsd:import namespace="cfa9b6a4-5015-4233-bcea-2689016be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943d-684f-4e45-aac9-cbaaa5d5f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9b6a4-5015-4233-bcea-2689016be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B8081-293E-4B0F-8B26-FC87F6674F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DB824-96D0-4A98-9A2F-B042DC379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943d-684f-4e45-aac9-cbaaa5d5f2ab"/>
    <ds:schemaRef ds:uri="cfa9b6a4-5015-4233-bcea-2689016be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D224A8-90F1-4AA9-A5E4-4133D464493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fa9b6a4-5015-4233-bcea-2689016be05a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f719943d-684f-4e45-aac9-cbaaa5d5f2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0</TotalTime>
  <Words>240</Words>
  <Application>Microsoft Office PowerPoint</Application>
  <PresentationFormat>Breitbild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Segment</vt:lpstr>
      <vt:lpstr>Herzlich Willkommen</vt:lpstr>
      <vt:lpstr>Eingangsvoraussetzungen?</vt:lpstr>
      <vt:lpstr>Unterschiede HBFS und FOS</vt:lpstr>
      <vt:lpstr>Vorteile der HBFS</vt:lpstr>
      <vt:lpstr>Was erwartet Sie in der HBFS?</vt:lpstr>
      <vt:lpstr>Was erwartet Sie in der HBFS?</vt:lpstr>
      <vt:lpstr>Was erwartet Sie in der HBFS?</vt:lpstr>
      <vt:lpstr>Besonderheiten der HBFS</vt:lpstr>
      <vt:lpstr> Qualifikationen nach  Abschluss des Bildungsganges</vt:lpstr>
      <vt:lpstr> und dann ….?</vt:lpstr>
      <vt:lpstr>  Studium an einer Fachhochschule  ausbildung  Hochschule für Gesundheit  Abitur (Klasse 12 und 13 am Berufskolleg)           </vt:lpstr>
      <vt:lpstr>Anmeldung</vt:lpstr>
      <vt:lpstr>Anmeldung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Birgit Ronsdorf</dc:creator>
  <cp:lastModifiedBy>Birgit Ronsdorf</cp:lastModifiedBy>
  <cp:revision>1</cp:revision>
  <dcterms:created xsi:type="dcterms:W3CDTF">2022-12-22T12:59:08Z</dcterms:created>
  <dcterms:modified xsi:type="dcterms:W3CDTF">2022-12-23T11:42:48Z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0x010100922E122AC0A98D49A6605E88B4132C09</vt:lpwstr>
  </property>
</Properties>
</file>